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1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99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5571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5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5460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57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328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87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27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07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5683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06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705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9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3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D5E0-F12B-48DC-99EB-7B9F042E8F4D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F91B37-E088-4F60-BE8F-A2E46A72FE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75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5916" y="168470"/>
            <a:ext cx="6317412" cy="504136"/>
          </a:xfrm>
        </p:spPr>
        <p:txBody>
          <a:bodyPr>
            <a:normAutofit/>
          </a:bodyPr>
          <a:lstStyle/>
          <a:p>
            <a:r>
              <a:rPr lang="fi-FI" dirty="0" smtClean="0"/>
              <a:t>Kesäpäivä 2016: Iltapäivä Pilkkeen Mottimetsässä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6" y="1020792"/>
            <a:ext cx="3040812" cy="202720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28" y="646981"/>
            <a:ext cx="3593263" cy="2395508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34" y="3042489"/>
            <a:ext cx="5335168" cy="355677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0" y="3042489"/>
            <a:ext cx="5326274" cy="3550849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91" y="488830"/>
            <a:ext cx="4636698" cy="309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5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0" y="246363"/>
            <a:ext cx="6627961" cy="642158"/>
          </a:xfrm>
        </p:spPr>
        <p:txBody>
          <a:bodyPr/>
          <a:lstStyle/>
          <a:p>
            <a:r>
              <a:rPr lang="fi-FI" dirty="0" smtClean="0"/>
              <a:t>Kesäpäivän illanvietto 16.6.2016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56" y="829813"/>
            <a:ext cx="2825870" cy="188391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39" y="829813"/>
            <a:ext cx="3275878" cy="218391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9" y="3516816"/>
            <a:ext cx="4649638" cy="309975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90" y="3516816"/>
            <a:ext cx="4649637" cy="309975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38" y="829813"/>
            <a:ext cx="3352081" cy="2234721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4071326" y="2698462"/>
            <a:ext cx="3165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Palkittiin vuoden matkailun alumnit (Saila Saraniemi ja Lotta Lonka)</a:t>
            </a:r>
            <a:endParaRPr lang="fi-FI" sz="14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7577586" y="2983743"/>
            <a:ext cx="2901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Onniteltiin ikinuorta Tarjaamme!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898118377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24</Words>
  <Application>Microsoft Office PowerPoint</Application>
  <PresentationFormat>Laajakuva</PresentationFormat>
  <Paragraphs>4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Pinta</vt:lpstr>
      <vt:lpstr>PowerPoint-esitys</vt:lpstr>
      <vt:lpstr>PowerPoint-esitys</vt:lpstr>
    </vt:vector>
  </TitlesOfParts>
  <Company>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Inkeröinen Leena</dc:creator>
  <cp:lastModifiedBy>Inkeröinen Leena</cp:lastModifiedBy>
  <cp:revision>3</cp:revision>
  <dcterms:created xsi:type="dcterms:W3CDTF">2016-06-23T09:31:53Z</dcterms:created>
  <dcterms:modified xsi:type="dcterms:W3CDTF">2016-09-29T10:22:56Z</dcterms:modified>
</cp:coreProperties>
</file>