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1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5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71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1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7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34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83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30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4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80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7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5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83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16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4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294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C658D0-051E-43D6-BD2B-005970025C0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D04668-CDDC-4009-8DCF-1DAD3F7CB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105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3887" y="185977"/>
            <a:ext cx="9144000" cy="633532"/>
          </a:xfrm>
        </p:spPr>
        <p:txBody>
          <a:bodyPr/>
          <a:lstStyle/>
          <a:p>
            <a:r>
              <a:rPr lang="fi-FI" dirty="0" smtClean="0"/>
              <a:t>Johanin läksiäiset </a:t>
            </a:r>
            <a:r>
              <a:rPr lang="fi-FI" dirty="0" err="1" smtClean="0"/>
              <a:t>Arktikumissa</a:t>
            </a:r>
            <a:r>
              <a:rPr lang="fi-FI" dirty="0" smtClean="0"/>
              <a:t> 14.6.2016: Ei hyvästi vaan näkemiin!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1" y="741872"/>
            <a:ext cx="3024277" cy="201618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14" y="740617"/>
            <a:ext cx="4325428" cy="288361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77" y="1923691"/>
            <a:ext cx="3925019" cy="261667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77" y="669984"/>
            <a:ext cx="3239938" cy="215995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6" y="4178876"/>
            <a:ext cx="3640347" cy="242689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708032"/>
            <a:ext cx="2113473" cy="140898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30" y="3861220"/>
            <a:ext cx="3990524" cy="2660349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51" y="4647032"/>
            <a:ext cx="2992560" cy="19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18189" cy="66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9778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10</Words>
  <Application>Microsoft Office PowerPoint</Application>
  <PresentationFormat>Laajakuva</PresentationFormat>
  <Paragraphs>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Century Gothic</vt:lpstr>
      <vt:lpstr>Wingdings 3</vt:lpstr>
      <vt:lpstr>Sektori</vt:lpstr>
      <vt:lpstr>PowerPoint-esitys</vt:lpstr>
      <vt:lpstr>PowerPoint-esitys</vt:lpstr>
    </vt:vector>
  </TitlesOfParts>
  <Company>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Inkeröinen Leena</dc:creator>
  <cp:lastModifiedBy>Inkeröinen Leena</cp:lastModifiedBy>
  <cp:revision>2</cp:revision>
  <dcterms:created xsi:type="dcterms:W3CDTF">2016-06-23T10:00:06Z</dcterms:created>
  <dcterms:modified xsi:type="dcterms:W3CDTF">2016-09-29T10:22:03Z</dcterms:modified>
</cp:coreProperties>
</file>