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4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37" d="100"/>
          <a:sy n="37" d="100"/>
        </p:scale>
        <p:origin x="78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717-B6FA-44E3-9663-2CE485F6F444}" type="datetimeFigureOut">
              <a:rPr lang="fi-FI" smtClean="0"/>
              <a:t>26.10.2015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6FE7-593F-4AE8-9D24-186968A8C0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620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717-B6FA-44E3-9663-2CE485F6F444}" type="datetimeFigureOut">
              <a:rPr lang="fi-FI" smtClean="0"/>
              <a:t>26.10.2015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6FE7-593F-4AE8-9D24-186968A8C0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460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717-B6FA-44E3-9663-2CE485F6F444}" type="datetimeFigureOut">
              <a:rPr lang="fi-FI" smtClean="0"/>
              <a:t>26.10.2015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6FE7-593F-4AE8-9D24-186968A8C0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966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717-B6FA-44E3-9663-2CE485F6F444}" type="datetimeFigureOut">
              <a:rPr lang="fi-FI" smtClean="0"/>
              <a:t>26.10.2015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6FE7-593F-4AE8-9D24-186968A8C0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853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717-B6FA-44E3-9663-2CE485F6F444}" type="datetimeFigureOut">
              <a:rPr lang="fi-FI" smtClean="0"/>
              <a:t>26.10.2015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6FE7-593F-4AE8-9D24-186968A8C0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490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717-B6FA-44E3-9663-2CE485F6F444}" type="datetimeFigureOut">
              <a:rPr lang="fi-FI" smtClean="0"/>
              <a:t>26.10.2015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6FE7-593F-4AE8-9D24-186968A8C0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128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717-B6FA-44E3-9663-2CE485F6F444}" type="datetimeFigureOut">
              <a:rPr lang="fi-FI" smtClean="0"/>
              <a:t>26.10.2015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6FE7-593F-4AE8-9D24-186968A8C0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873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717-B6FA-44E3-9663-2CE485F6F444}" type="datetimeFigureOut">
              <a:rPr lang="fi-FI" smtClean="0"/>
              <a:t>26.10.2015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6FE7-593F-4AE8-9D24-186968A8C0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272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717-B6FA-44E3-9663-2CE485F6F444}" type="datetimeFigureOut">
              <a:rPr lang="fi-FI" smtClean="0"/>
              <a:t>26.10.2015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6FE7-593F-4AE8-9D24-186968A8C0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668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717-B6FA-44E3-9663-2CE485F6F444}" type="datetimeFigureOut">
              <a:rPr lang="fi-FI" smtClean="0"/>
              <a:t>26.10.2015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6FE7-593F-4AE8-9D24-186968A8C0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03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717-B6FA-44E3-9663-2CE485F6F444}" type="datetimeFigureOut">
              <a:rPr lang="fi-FI" smtClean="0"/>
              <a:t>26.10.2015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6FE7-593F-4AE8-9D24-186968A8C0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750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43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25717-B6FA-44E3-9663-2CE485F6F444}" type="datetimeFigureOut">
              <a:rPr lang="fi-FI" smtClean="0"/>
              <a:t>26.10.2015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E6FE7-593F-4AE8-9D24-186968A8C0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423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MTI:n</a:t>
            </a:r>
            <a:r>
              <a:rPr lang="fi-FI" dirty="0" smtClean="0"/>
              <a:t> syyspäivät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23.10.2015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8380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261257"/>
            <a:ext cx="5758543" cy="383902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18" y="3639456"/>
            <a:ext cx="4484914" cy="298994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86" y="261257"/>
            <a:ext cx="4022271" cy="2681514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06" y="2942771"/>
            <a:ext cx="5853794" cy="390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5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78" y="3020786"/>
            <a:ext cx="5472793" cy="3648529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60565"/>
            <a:ext cx="5089071" cy="3392714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9" y="3436258"/>
            <a:ext cx="4849585" cy="323305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1" y="248557"/>
            <a:ext cx="5089071" cy="33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56" y="130629"/>
            <a:ext cx="4604658" cy="306977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49" y="2962726"/>
            <a:ext cx="5532665" cy="3688443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130629"/>
            <a:ext cx="5480957" cy="3653971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3345540"/>
            <a:ext cx="4958443" cy="33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6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0243"/>
            <a:ext cx="4947557" cy="3298371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57" y="203200"/>
            <a:ext cx="4642757" cy="3095171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78" y="3454399"/>
            <a:ext cx="4874079" cy="324938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57" y="3298371"/>
            <a:ext cx="4642757" cy="309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8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58" y="3244395"/>
            <a:ext cx="5045529" cy="3363686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68" y="3231242"/>
            <a:ext cx="5084990" cy="3389993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92" y="163285"/>
            <a:ext cx="4996544" cy="333102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436" y="165099"/>
            <a:ext cx="4599214" cy="306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2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2" y="275770"/>
            <a:ext cx="4664529" cy="3109686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1" y="275770"/>
            <a:ext cx="5241471" cy="349431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7" y="3298371"/>
            <a:ext cx="4827814" cy="3218543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71" y="3272970"/>
            <a:ext cx="4778829" cy="318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7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</Words>
  <Application>Microsoft Office PowerPoint</Application>
  <PresentationFormat>Laajakuva</PresentationFormat>
  <Paragraphs>2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MTI:n syyspäivät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EDU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Inkeröinen Leena</dc:creator>
  <cp:lastModifiedBy>Inkeröinen Leena</cp:lastModifiedBy>
  <cp:revision>3</cp:revision>
  <dcterms:created xsi:type="dcterms:W3CDTF">2015-10-26T12:39:22Z</dcterms:created>
  <dcterms:modified xsi:type="dcterms:W3CDTF">2015-10-26T12:49:02Z</dcterms:modified>
</cp:coreProperties>
</file>